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601200" cy="7315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53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3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6BF6-5F3F-4067-99F6-A9560DB5B313}" type="datetimeFigureOut">
              <a:rPr lang="sv-SE" smtClean="0"/>
              <a:t>2012-11-22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6948686"/>
            <a:ext cx="4160520" cy="3653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438458" y="6948686"/>
            <a:ext cx="4160520" cy="3653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C347-5F91-4379-8F8D-7D6B41446946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34E9-A7B7-484A-B38D-0536870E1299}" type="datetimeFigureOut">
              <a:rPr lang="sv-SE" smtClean="0"/>
              <a:pPr/>
              <a:t>2012-11-22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3B7A-91AA-4363-970D-1DAFFC5EE49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soc.s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emsoc.se/" TargetMode="External"/><Relationship Id="rId4" Type="http://schemas.openxmlformats.org/officeDocument/2006/relationships/hyperlink" Target="http://www.kemivarldenbiotech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3"/>
            <a:ext cx="4464496" cy="633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5076056" y="1340768"/>
            <a:ext cx="37444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Hanna </a:t>
            </a:r>
            <a:r>
              <a:rPr lang="sv-SE" sz="3600" b="1" dirty="0" err="1" smtClean="0"/>
              <a:t>Harrysson</a:t>
            </a:r>
            <a:endParaRPr lang="sv-SE" sz="3600" b="1" dirty="0" smtClean="0"/>
          </a:p>
          <a:p>
            <a:r>
              <a:rPr lang="sv-SE" sz="3200" dirty="0" smtClean="0"/>
              <a:t>Chalmers</a:t>
            </a:r>
          </a:p>
          <a:p>
            <a:endParaRPr lang="sv-SE" sz="3200" dirty="0"/>
          </a:p>
          <a:p>
            <a:r>
              <a:rPr lang="sv-SE" sz="3600" b="1" dirty="0" smtClean="0"/>
              <a:t>Göran Svensson</a:t>
            </a:r>
          </a:p>
          <a:p>
            <a:r>
              <a:rPr lang="sv-SE" sz="3200" dirty="0" smtClean="0"/>
              <a:t>Ordförande SKR</a:t>
            </a:r>
          </a:p>
          <a:p>
            <a:r>
              <a:rPr lang="sv-SE" sz="3200" dirty="0" err="1" smtClean="0"/>
              <a:t>Fd</a:t>
            </a:r>
            <a:r>
              <a:rPr lang="sv-SE" sz="3200" dirty="0" smtClean="0"/>
              <a:t> Chalmers (17 år)</a:t>
            </a:r>
          </a:p>
          <a:p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00500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4788024" y="47667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1889</a:t>
            </a:r>
          </a:p>
          <a:p>
            <a:endParaRPr lang="sv-SE" dirty="0"/>
          </a:p>
          <a:p>
            <a:r>
              <a:rPr lang="sv-SE" dirty="0" smtClean="0"/>
              <a:t>1977</a:t>
            </a:r>
          </a:p>
          <a:p>
            <a:endParaRPr lang="sv-SE" dirty="0"/>
          </a:p>
          <a:p>
            <a:r>
              <a:rPr lang="sv-SE" dirty="0" smtClean="0"/>
              <a:t>1991 nr 9  och nr 10</a:t>
            </a:r>
          </a:p>
          <a:p>
            <a:endParaRPr lang="sv-SE" dirty="0"/>
          </a:p>
          <a:p>
            <a:r>
              <a:rPr lang="sv-SE" dirty="0" smtClean="0"/>
              <a:t>2000?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664296" cy="378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088" y="116632"/>
            <a:ext cx="37084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5220072" y="61653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Papperstidning och digitalt!</a:t>
            </a:r>
            <a:endParaRPr lang="sv-SE" sz="2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664296" cy="39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84984"/>
            <a:ext cx="255215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Hur får man bäst och billigast tag i tidningen?</a:t>
            </a:r>
            <a:endParaRPr lang="sv-SE" sz="3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95536" y="148478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Bli medlem i Kemistsamfundet</a:t>
            </a:r>
          </a:p>
          <a:p>
            <a:endParaRPr lang="sv-SE" sz="3200" dirty="0" smtClean="0"/>
          </a:p>
          <a:p>
            <a:r>
              <a:rPr lang="sv-SE" sz="3200" dirty="0" smtClean="0"/>
              <a:t>Som student</a:t>
            </a:r>
          </a:p>
          <a:p>
            <a:endParaRPr lang="sv-SE" sz="3200" dirty="0"/>
          </a:p>
          <a:p>
            <a:r>
              <a:rPr lang="sv-SE" sz="3200" dirty="0" smtClean="0"/>
              <a:t>År 1 gratis </a:t>
            </a:r>
          </a:p>
          <a:p>
            <a:endParaRPr lang="sv-SE" sz="3200" dirty="0" smtClean="0"/>
          </a:p>
          <a:p>
            <a:r>
              <a:rPr lang="sv-SE" sz="3200" dirty="0" smtClean="0"/>
              <a:t>Därefter 50 kr/år så länge du är student</a:t>
            </a:r>
            <a:endParaRPr lang="sv-SE" sz="3200" dirty="0"/>
          </a:p>
        </p:txBody>
      </p:sp>
      <p:sp>
        <p:nvSpPr>
          <p:cNvPr id="4" name="textruta 3"/>
          <p:cNvSpPr txBox="1"/>
          <p:nvPr/>
        </p:nvSpPr>
        <p:spPr>
          <a:xfrm>
            <a:off x="251520" y="55172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u="sng" dirty="0" smtClean="0"/>
              <a:t>Kemivärlden, inbjudningar till olika event, studiebesök mm</a:t>
            </a:r>
          </a:p>
          <a:p>
            <a:endParaRPr lang="sv-SE" sz="2400" i="1" u="sng" dirty="0" smtClean="0"/>
          </a:p>
          <a:p>
            <a:r>
              <a:rPr lang="sv-SE" sz="2400" i="1" u="sng" dirty="0" smtClean="0"/>
              <a:t>Kontaktnät</a:t>
            </a:r>
            <a:endParaRPr lang="sv-SE" i="1" u="sng" dirty="0"/>
          </a:p>
        </p:txBody>
      </p:sp>
      <p:sp>
        <p:nvSpPr>
          <p:cNvPr id="5" name="textruta 4"/>
          <p:cNvSpPr txBox="1"/>
          <p:nvPr/>
        </p:nvSpPr>
        <p:spPr>
          <a:xfrm>
            <a:off x="5004048" y="22048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hlinkClick r:id="rId2"/>
              </a:rPr>
              <a:t>www.chemsoc.se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83568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Kemivärlden läses av cirka 20 000 personer</a:t>
            </a:r>
            <a:endParaRPr lang="sv-S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1896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35952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Nyheter inom svensk kemiindustri kan du läsa om i Kemivärlden Kemisk tidskrift</a:t>
            </a:r>
          </a:p>
          <a:p>
            <a:r>
              <a:rPr lang="sv-SE" dirty="0" smtClean="0"/>
              <a:t>Vad är på gång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159102" cy="53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272" y="476672"/>
            <a:ext cx="6552728" cy="24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79512" y="1988840"/>
            <a:ext cx="44644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Svenska keminyheter</a:t>
            </a:r>
          </a:p>
          <a:p>
            <a:endParaRPr lang="sv-SE" sz="2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Kemiindustrinyheter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Kemiundervisning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Miljöfrågor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Bokrecensioner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Aktuell forskning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Nobelprisen och andra kemipris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Energifrågor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Kemihistoria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Disputationer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På nya poster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v-SE" sz="2000" dirty="0" smtClean="0"/>
              <a:t>och mycket mer……..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5027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427984" cy="24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5868144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Nr 12 2011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067944" y="530120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Läs Kemivärlden Biotech Kemisk Tidskrift</a:t>
            </a:r>
          </a:p>
          <a:p>
            <a:r>
              <a:rPr lang="sv-SE" dirty="0" err="1" smtClean="0">
                <a:hlinkClick r:id="rId4"/>
              </a:rPr>
              <a:t>www.kemivarldenbiotech.se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Bli medlem i Svenska kemistsamfundet, och SKR och du tänker bli ingenjör (</a:t>
            </a:r>
            <a:r>
              <a:rPr lang="sv-SE" dirty="0" err="1" smtClean="0">
                <a:hlinkClick r:id="rId5"/>
              </a:rPr>
              <a:t>www.chemsoc.se</a:t>
            </a:r>
            <a:r>
              <a:rPr lang="sv-SE" dirty="0" smtClean="0"/>
              <a:t>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135</Words>
  <Application>Microsoft Office PowerPoint</Application>
  <PresentationFormat>Bildspel på skärmen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gorans</dc:creator>
  <cp:lastModifiedBy>gorans</cp:lastModifiedBy>
  <cp:revision>16</cp:revision>
  <dcterms:created xsi:type="dcterms:W3CDTF">2012-11-21T21:11:06Z</dcterms:created>
  <dcterms:modified xsi:type="dcterms:W3CDTF">2012-11-22T07:57:12Z</dcterms:modified>
</cp:coreProperties>
</file>